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 showGuides="1">
      <p:cViewPr>
        <p:scale>
          <a:sx n="74" d="100"/>
          <a:sy n="74" d="100"/>
        </p:scale>
        <p:origin x="1952" y="30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213C7-9423-4348-A8CF-9C73DC934B71}" type="datetimeFigureOut">
              <a:rPr lang="en-US" smtClean="0"/>
              <a:t>7/1/20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A2E18-943D-1A4D-8C6C-5564298EE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8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1A2E18-943D-1A4D-8C6C-5564298EE2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3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64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5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2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3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6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2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8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9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8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2B804-1F8A-1E48-AE07-E2857A42C477}" type="datetimeFigureOut">
              <a:rPr lang="en-US" smtClean="0"/>
              <a:t>6/29/20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4F7E3-A644-6F45-9D5C-98E5F4B62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7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66F21B2-3934-D84B-B972-534757C21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2693660"/>
            <a:ext cx="5143500" cy="496178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0B35654-A9B6-B84E-9066-451D14FC06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860" r="-1240" b="75210"/>
          <a:stretch/>
        </p:blipFill>
        <p:spPr>
          <a:xfrm>
            <a:off x="-127591" y="1"/>
            <a:ext cx="7070651" cy="24029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EEEDA7-EAAE-5F4C-B6D4-E0F274ABC5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1097" y="8957489"/>
            <a:ext cx="1379131" cy="52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071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3013</TotalTime>
  <Words>1</Words>
  <Application>Microsoft Macintosh PowerPoint</Application>
  <PresentationFormat>A4 Paper (210x297 mm)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Brown</dc:creator>
  <cp:lastModifiedBy>Daniel Brown</cp:lastModifiedBy>
  <cp:revision>2</cp:revision>
  <dcterms:created xsi:type="dcterms:W3CDTF">2020-06-29T14:27:52Z</dcterms:created>
  <dcterms:modified xsi:type="dcterms:W3CDTF">2020-07-01T16:41:16Z</dcterms:modified>
</cp:coreProperties>
</file>